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66"/>
  </p:notesMasterIdLst>
  <p:handoutMasterIdLst>
    <p:handoutMasterId r:id="rId67"/>
  </p:handoutMasterIdLst>
  <p:sldIdLst>
    <p:sldId id="265" r:id="rId5"/>
    <p:sldId id="264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300" r:id="rId32"/>
    <p:sldId id="301" r:id="rId33"/>
    <p:sldId id="302" r:id="rId34"/>
    <p:sldId id="303" r:id="rId35"/>
    <p:sldId id="304" r:id="rId36"/>
    <p:sldId id="305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26" r:id="rId57"/>
    <p:sldId id="327" r:id="rId58"/>
    <p:sldId id="316" r:id="rId59"/>
    <p:sldId id="317" r:id="rId60"/>
    <p:sldId id="318" r:id="rId61"/>
    <p:sldId id="319" r:id="rId62"/>
    <p:sldId id="320" r:id="rId63"/>
    <p:sldId id="321" r:id="rId64"/>
    <p:sldId id="322" r:id="rId65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59" d="100"/>
          <a:sy n="59" d="100"/>
        </p:scale>
        <p:origin x="78" y="1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05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502F48C-79DA-4F50-9C88-745D6EE53BF7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2020-09-24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7ABD897-4713-476D-AE20-02959326209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01369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5E49E66-28DE-4E47-87FE-6714561BA152}" type="datetime1">
              <a:rPr lang="ko-KR" altLang="en-US" smtClean="0"/>
              <a:pPr/>
              <a:t>2020-09-24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FCC149C-479E-4175-B238-B83A279FCF50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289732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4767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7358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41261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35376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5841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49057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65561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3930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91798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42442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6744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19303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89751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52685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60057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08529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90652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90904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04487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6075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20171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7804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14146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36867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48255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54679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71340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59081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40397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52332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27713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11046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5120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52401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49353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05550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85194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10438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85724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47567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08727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54978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75980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1629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64926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51107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4407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439693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42441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462481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899158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576265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019820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281552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7452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38027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115012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8172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6522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1374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1645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rtlCol="0" anchor="b">
            <a:normAutofit/>
          </a:bodyPr>
          <a:lstStyle>
            <a:lvl1pPr algn="ctr">
              <a:defRPr sz="48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 rtlCol="0"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21AB4E2-5F60-4192-9151-423EA72E1CB9}" type="datetime1">
              <a:rPr lang="ko-KR" altLang="en-US" smtClean="0"/>
              <a:pPr/>
              <a:t>2020-09-24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 rtlCol="0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C3B66B7-8A85-472F-8B5D-81268E65E627}" type="datetime1">
              <a:rPr lang="ko-KR" altLang="en-US" smtClean="0"/>
              <a:pPr/>
              <a:t>2020-09-24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noProof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rtlCol="0" anchor="ctr"/>
          <a:lstStyle>
            <a:lvl1pPr algn="ctr">
              <a:defRPr sz="32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60B7348-DF04-4657-B03A-233EFBD4FE0B}" type="datetime1">
              <a:rPr lang="ko-KR" altLang="en-US" smtClean="0"/>
              <a:pPr/>
              <a:t>2020-09-24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noProof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12" name="텍스트 개체 틀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0F76735-C407-438C-8CCF-2F68CB4A0E23}" type="datetime1">
              <a:rPr lang="ko-KR" altLang="en-US" smtClean="0"/>
              <a:pPr/>
              <a:t>2020-09-24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텍스트 상자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ko" sz="8000" noProof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ko" sz="8000" noProof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rtlCol="0" anchor="b"/>
          <a:lstStyle>
            <a:lvl1pPr algn="ctr">
              <a:defRPr sz="32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DE6B1EF-8D4F-4E06-B654-CC84604BB66D}" type="datetime1">
              <a:rPr lang="ko-KR" altLang="en-US" smtClean="0"/>
              <a:pPr/>
              <a:t>2020-09-24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noProof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7" name="텍스트 개체 틀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8" name="텍스트 개체 틀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9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0" name="텍스트 개체 틀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1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2" name="텍스트 개체 틀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DC9F554-4577-4A87-B147-2F11F806D280}" type="datetime1">
              <a:rPr lang="ko-KR" altLang="en-US" smtClean="0"/>
              <a:pPr/>
              <a:t>2020-09-24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그림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제목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19" name="텍스트 개체 틀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20" name="그림 개체 틀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" noProof="0"/>
          </a:p>
        </p:txBody>
      </p:sp>
      <p:sp>
        <p:nvSpPr>
          <p:cNvPr id="21" name="텍스트 개체 틀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22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23" name="그림 개체 틀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" noProof="0"/>
          </a:p>
        </p:txBody>
      </p:sp>
      <p:sp>
        <p:nvSpPr>
          <p:cNvPr id="24" name="텍스트 개체 틀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2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26" name="그림 개체 틀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" noProof="0"/>
          </a:p>
        </p:txBody>
      </p:sp>
      <p:sp>
        <p:nvSpPr>
          <p:cNvPr id="27" name="텍스트 개체 틀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2306140-FED6-455D-B335-96E14DD8616C}" type="datetime1">
              <a:rPr lang="ko-KR" altLang="en-US" smtClean="0"/>
              <a:pPr/>
              <a:t>2020-09-24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noProof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11" name="세로 텍스트 개체 틀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BABF809-9988-499F-B5F2-C51A175D3097}" type="datetime1">
              <a:rPr lang="ko-KR" altLang="en-US" smtClean="0"/>
              <a:pPr/>
              <a:t>2020-09-24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8" name="세로 텍스트 개체 틀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D17C9F7-4591-4B79-8DDE-C537FB7DA872}" type="datetime1">
              <a:rPr lang="ko-KR" altLang="en-US" smtClean="0"/>
              <a:pPr/>
              <a:t>2020-09-24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12" name="내용 개체 틀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859BBC3-EEF5-4910-847E-1F2F8977A40F}" type="datetime1">
              <a:rPr lang="ko-KR" altLang="en-US" smtClean="0"/>
              <a:pPr/>
              <a:t>2020-09-24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noProof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2DBAF07-917B-4925-AADB-8F8993A0AC76}" type="datetime1">
              <a:rPr lang="ko-KR" altLang="en-US" smtClean="0"/>
              <a:pPr/>
              <a:t>2020-09-24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noProof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12" name="내용 개체 틀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" noProof="0"/>
          </a:p>
        </p:txBody>
      </p:sp>
      <p:sp>
        <p:nvSpPr>
          <p:cNvPr id="13" name="내용 개체 틀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" noProof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2A77EDF-E8DB-451A-BFE3-7DB8A52C8DA7}" type="datetime1">
              <a:rPr lang="ko-KR" altLang="en-US" smtClean="0"/>
              <a:pPr/>
              <a:t>2020-09-24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noProof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rtlCol="0"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2" name="내용 개체 틀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" noProof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rtlCol="0"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3" name="내용 개체 틀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" noProof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DE14AF8-E011-4161-8028-6A6CC4228F8D}" type="datetime1">
              <a:rPr lang="ko-KR" altLang="en-US" smtClean="0"/>
              <a:pPr/>
              <a:t>2020-09-24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noProof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B3A8722-5E86-4DF3-B75A-7FC3CF8F3B85}" type="datetime1">
              <a:rPr lang="ko-KR" altLang="en-US" smtClean="0"/>
              <a:pPr/>
              <a:t>2020-09-24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noProof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E0C7BDB-1E1B-4392-BF48-60007CA2B992}" type="datetime1">
              <a:rPr lang="ko-KR" altLang="en-US" smtClean="0"/>
              <a:pPr/>
              <a:t>2020-09-24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noProof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rtlCol="0" anchor="b"/>
          <a:lstStyle>
            <a:lvl1pPr algn="ctr">
              <a:defRPr sz="32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10" name="내용 개체 틀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 rtlCol="0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975BFB1-24A2-4837-827C-2B4B84A0E4A9}" type="datetime1">
              <a:rPr lang="ko-KR" altLang="en-US" smtClean="0"/>
              <a:pPr/>
              <a:t>2020-09-24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noProof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rtlCol="0" anchor="b"/>
          <a:lstStyle>
            <a:lvl1pPr algn="ctr">
              <a:defRPr sz="32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 rtlCol="0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34C8CDA-5906-40B1-B033-66A34AA997EB}" type="datetime1">
              <a:rPr lang="ko-KR" altLang="en-US" smtClean="0"/>
              <a:pPr/>
              <a:t>2020-09-24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noProof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그림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7DE478F-5CC6-4F26-BC9B-B55C7EAB5E78}" type="datetime1">
              <a:rPr lang="ko-KR" altLang="en-US" smtClean="0"/>
              <a:pPr/>
              <a:t>2020-09-24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D22F896-40B5-4ADD-8801-0D06FADFA09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직사각형 18">
            <a:extLst>
              <a:ext uri="{FF2B5EF4-FFF2-40B4-BE49-F238E27FC236}">
                <a16:creationId xmlns:a16="http://schemas.microsoft.com/office/drawing/2014/main" id="{B40FCD49-2060-48B9-8212-8A5F1DF47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 descr="나무 표면의 줄무늬 클로즈업">
            <a:extLst>
              <a:ext uri="{FF2B5EF4-FFF2-40B4-BE49-F238E27FC236}">
                <a16:creationId xmlns:a16="http://schemas.microsoft.com/office/drawing/2014/main" id="{58C70723-AF1C-49BA-B2B2-D8FE9676FF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15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3A45DCD-B5FB-4A86-88D2-91088C7FF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356BAE1-8BDB-451F-A765-321D7D204A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300786"/>
            <a:ext cx="8689976" cy="1103748"/>
          </a:xfrm>
        </p:spPr>
        <p:txBody>
          <a:bodyPr rtlCol="0">
            <a:normAutofit/>
          </a:bodyPr>
          <a:lstStyle/>
          <a:p>
            <a:r>
              <a:rPr lang="ko-KR" altLang="en-US" dirty="0">
                <a:latin typeface="Wide Latin" panose="020A0A07050505020404" pitchFamily="18" charset="0"/>
              </a:rPr>
              <a:t>수 </a:t>
            </a:r>
            <a:r>
              <a:rPr lang="en-US" altLang="ko-KR" dirty="0">
                <a:latin typeface="Wide Latin" panose="020A0A07050505020404" pitchFamily="18" charset="0"/>
              </a:rPr>
              <a:t>D A </a:t>
            </a:r>
            <a:r>
              <a:rPr lang="ko-KR" altLang="en-US" dirty="0">
                <a:latin typeface="Wide Latin" panose="020A0A07050505020404" pitchFamily="18" charset="0"/>
              </a:rPr>
              <a:t>쟁 이</a:t>
            </a:r>
            <a:endParaRPr lang="en-US" altLang="ko-KR" dirty="0">
              <a:latin typeface="Wide Latin" panose="020A0A07050505020404" pitchFamily="18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D16941-0C22-4CCD-8F85-FE64C280C6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4453467"/>
            <a:ext cx="9019822" cy="804332"/>
          </a:xfrm>
        </p:spPr>
        <p:txBody>
          <a:bodyPr rtlCol="0">
            <a:normAutofit fontScale="85000" lnSpcReduction="20000"/>
          </a:bodyPr>
          <a:lstStyle/>
          <a:p>
            <a:pPr algn="r" rtl="0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lgerian" panose="04020705040A02060702" pitchFamily="82" charset="0"/>
              </a:rPr>
              <a:t>2016010729               </a:t>
            </a:r>
          </a:p>
          <a:p>
            <a:pPr algn="r" rtl="0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lgerian" panose="04020705040A02060702" pitchFamily="82" charset="0"/>
              </a:rPr>
              <a:t> 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lgerian" panose="04020705040A02060702" pitchFamily="82" charset="0"/>
              </a:rPr>
              <a:t>jeonungjing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0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962E0-C097-45EA-9C7D-76C9E67F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51557"/>
            <a:ext cx="10364451" cy="575732"/>
          </a:xfrm>
        </p:spPr>
        <p:txBody>
          <a:bodyPr rtlCol="0">
            <a:normAutofit fontScale="90000"/>
          </a:bodyPr>
          <a:lstStyle/>
          <a:p>
            <a:pPr rtl="0"/>
            <a:endParaRPr lang="en-US" altLang="ko-KR" dirty="0">
              <a:latin typeface="Algerian" panose="04020705040A02060702" pitchFamily="82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176DD5-C8A1-4883-96A7-A9A0289101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96742" y="1803400"/>
            <a:ext cx="4680857" cy="3987799"/>
          </a:xfrm>
        </p:spPr>
        <p:txBody>
          <a:bodyPr/>
          <a:lstStyle/>
          <a:p>
            <a:pPr marL="0" indent="0">
              <a:buNone/>
            </a:pP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E180CD-BE21-4DDF-83B6-D74E731AB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1803399"/>
            <a:ext cx="7045099" cy="398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570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962E0-C097-45EA-9C7D-76C9E67F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51557"/>
            <a:ext cx="10364451" cy="575732"/>
          </a:xfrm>
        </p:spPr>
        <p:txBody>
          <a:bodyPr rtlCol="0">
            <a:normAutofit fontScale="90000"/>
          </a:bodyPr>
          <a:lstStyle/>
          <a:p>
            <a:pPr rtl="0"/>
            <a:endParaRPr lang="en-US" altLang="ko-KR" dirty="0">
              <a:latin typeface="Algerian" panose="04020705040A02060702" pitchFamily="82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176DD5-C8A1-4883-96A7-A9A0289101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98871" y="2530929"/>
            <a:ext cx="4735286" cy="22370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별 데이터를 사전형으로 만들기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Key1’b’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값인 조건의 데이터만 추출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FEAA01-2405-4D3A-A833-AAC4CBDB2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731" y="1803399"/>
            <a:ext cx="5797269" cy="398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83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962E0-C097-45EA-9C7D-76C9E67F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51557"/>
            <a:ext cx="10364451" cy="575732"/>
          </a:xfrm>
        </p:spPr>
        <p:txBody>
          <a:bodyPr rtlCol="0">
            <a:normAutofit fontScale="90000"/>
          </a:bodyPr>
          <a:lstStyle/>
          <a:p>
            <a:pPr rtl="0"/>
            <a:endParaRPr lang="en-US" altLang="ko-KR" dirty="0">
              <a:latin typeface="Algerian" panose="04020705040A02060702" pitchFamily="82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176DD5-C8A1-4883-96A7-A9A0289101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4980214"/>
            <a:ext cx="10363826" cy="142622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Axis = 0  :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열 계 산 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Axis = 1  :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행 계 산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Groupby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메서드는 기본적으로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axis = 0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에대해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그룹을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만듬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F6E7F8-3D66-4171-AA6F-EBC674F06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4" y="1803400"/>
            <a:ext cx="3724275" cy="28175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C0D659B-773A-4A5F-B68D-C7ADF40EE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782" y="1803400"/>
            <a:ext cx="4476750" cy="270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75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962E0-C097-45EA-9C7D-76C9E67F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51557"/>
            <a:ext cx="10364451" cy="575732"/>
          </a:xfrm>
        </p:spPr>
        <p:txBody>
          <a:bodyPr rtlCol="0">
            <a:normAutofit fontScale="90000"/>
          </a:bodyPr>
          <a:lstStyle/>
          <a:p>
            <a:pPr rtl="0"/>
            <a:endParaRPr lang="en-US" altLang="ko-KR" dirty="0">
              <a:latin typeface="Algerian" panose="04020705040A02060702" pitchFamily="82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176DD5-C8A1-4883-96A7-A9A0289101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74429" y="2171700"/>
            <a:ext cx="3603170" cy="3619499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Data2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대해서만 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평균을 구하고 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결과를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frame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으로 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받음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10A693-6009-4BD3-8EE6-D9364A40D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3" y="1803399"/>
            <a:ext cx="6074855" cy="398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41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962E0-C097-45EA-9C7D-76C9E67F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51557"/>
            <a:ext cx="10364451" cy="575732"/>
          </a:xfrm>
        </p:spPr>
        <p:txBody>
          <a:bodyPr rtlCol="0">
            <a:normAutofit fontScale="90000"/>
          </a:bodyPr>
          <a:lstStyle/>
          <a:p>
            <a:pPr rtl="0"/>
            <a:endParaRPr lang="en-US" altLang="ko-KR" dirty="0">
              <a:latin typeface="Algerian" panose="04020705040A02060702" pitchFamily="82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176DD5-C8A1-4883-96A7-A9A0289101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11243" y="1803400"/>
            <a:ext cx="2966981" cy="3987799"/>
          </a:xfrm>
        </p:spPr>
        <p:txBody>
          <a:bodyPr/>
          <a:lstStyle/>
          <a:p>
            <a:pPr marL="0" indent="0">
              <a:buNone/>
            </a:pP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AEB61E-907E-4392-A441-8D47EB6A9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5" y="1803400"/>
            <a:ext cx="8148581" cy="398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179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962E0-C097-45EA-9C7D-76C9E67F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51557"/>
            <a:ext cx="10364451" cy="575732"/>
          </a:xfrm>
        </p:spPr>
        <p:txBody>
          <a:bodyPr rtlCol="0">
            <a:normAutofit fontScale="90000"/>
          </a:bodyPr>
          <a:lstStyle/>
          <a:p>
            <a:pPr rtl="0"/>
            <a:endParaRPr lang="en-US" altLang="ko-KR" dirty="0">
              <a:latin typeface="Algerian" panose="04020705040A02060702" pitchFamily="82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176DD5-C8A1-4883-96A7-A9A0289101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923314" y="1803400"/>
            <a:ext cx="4354286" cy="3987799"/>
          </a:xfrm>
        </p:spPr>
        <p:txBody>
          <a:bodyPr/>
          <a:lstStyle/>
          <a:p>
            <a:pPr marL="0" indent="0">
              <a:buNone/>
            </a:pP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F31292-0B79-45FE-A013-4BB13630A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4" y="1803399"/>
            <a:ext cx="8556797" cy="398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45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962E0-C097-45EA-9C7D-76C9E67F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51557"/>
            <a:ext cx="10364451" cy="575732"/>
          </a:xfrm>
        </p:spPr>
        <p:txBody>
          <a:bodyPr rtlCol="0">
            <a:normAutofit fontScale="90000"/>
          </a:bodyPr>
          <a:lstStyle/>
          <a:p>
            <a:pPr rtl="0"/>
            <a:endParaRPr lang="en-US" altLang="ko-KR" dirty="0">
              <a:latin typeface="Algerian" panose="04020705040A02060702" pitchFamily="82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176DD5-C8A1-4883-96A7-A9A0289101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45928" y="1803400"/>
            <a:ext cx="3031671" cy="3987799"/>
          </a:xfrm>
        </p:spPr>
        <p:txBody>
          <a:bodyPr/>
          <a:lstStyle/>
          <a:p>
            <a:pPr marL="0" indent="0">
              <a:buNone/>
            </a:pP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74E1F5-16BE-40BD-9958-ECD51DF1C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3" y="1803400"/>
            <a:ext cx="8034284" cy="398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40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962E0-C097-45EA-9C7D-76C9E67F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51557"/>
            <a:ext cx="10364451" cy="575732"/>
          </a:xfrm>
        </p:spPr>
        <p:txBody>
          <a:bodyPr rtlCol="0">
            <a:normAutofit fontScale="90000"/>
          </a:bodyPr>
          <a:lstStyle/>
          <a:p>
            <a:pPr rtl="0"/>
            <a:endParaRPr lang="en-US" altLang="ko-KR" dirty="0">
              <a:latin typeface="Algerian" panose="04020705040A02060702" pitchFamily="82" charset="0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3151DD3-9098-4086-A934-9A47E5D9998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913774" y="1714499"/>
            <a:ext cx="6972925" cy="4425043"/>
          </a:xfrm>
        </p:spPr>
      </p:pic>
    </p:spTree>
    <p:extLst>
      <p:ext uri="{BB962C8B-B14F-4D97-AF65-F5344CB8AC3E}">
        <p14:creationId xmlns:p14="http://schemas.microsoft.com/office/powerpoint/2010/main" val="2496368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962E0-C097-45EA-9C7D-76C9E67F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51557"/>
            <a:ext cx="10364451" cy="575732"/>
          </a:xfrm>
        </p:spPr>
        <p:txBody>
          <a:bodyPr rtlCol="0">
            <a:normAutofit fontScale="90000"/>
          </a:bodyPr>
          <a:lstStyle/>
          <a:p>
            <a:pPr rtl="0"/>
            <a:endParaRPr lang="en-US" altLang="ko-KR" dirty="0">
              <a:latin typeface="Algerian" panose="04020705040A02060702" pitchFamily="82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176DD5-C8A1-4883-96A7-A9A0289101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03400"/>
            <a:ext cx="10363826" cy="3987799"/>
          </a:xfrm>
        </p:spPr>
        <p:txBody>
          <a:bodyPr/>
          <a:lstStyle/>
          <a:p>
            <a:pPr marL="0" indent="0">
              <a:buNone/>
            </a:pP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1E2A14-B4FB-428B-A3C9-F2B6BEF80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5" y="1803400"/>
            <a:ext cx="6744326" cy="440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886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962E0-C097-45EA-9C7D-76C9E67F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51557"/>
            <a:ext cx="10364451" cy="575732"/>
          </a:xfrm>
        </p:spPr>
        <p:txBody>
          <a:bodyPr rtlCol="0">
            <a:normAutofit fontScale="90000"/>
          </a:bodyPr>
          <a:lstStyle/>
          <a:p>
            <a:pPr rtl="0"/>
            <a:endParaRPr lang="en-US" altLang="ko-KR" dirty="0">
              <a:latin typeface="Algerian" panose="04020705040A02060702" pitchFamily="82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176DD5-C8A1-4883-96A7-A9A0289101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3429001"/>
            <a:ext cx="5159829" cy="57573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Level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예 약 어 를 이용하여 레벨 번호를 넘김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35AD9D-4F9D-43A4-A5F8-2F9E888F0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4" y="1803400"/>
            <a:ext cx="5601326" cy="398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95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962E0-C097-45EA-9C7D-76C9E67F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9257" y="618517"/>
            <a:ext cx="4158969" cy="1596177"/>
          </a:xfrm>
        </p:spPr>
        <p:txBody>
          <a:bodyPr rtlCol="0">
            <a:normAutofit/>
          </a:bodyPr>
          <a:lstStyle/>
          <a:p>
            <a:pPr rtl="0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7B05926-8260-4E3A-9904-B016B0189F4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360374" y="961374"/>
            <a:ext cx="6248741" cy="4935251"/>
          </a:xfrm>
        </p:spPr>
      </p:pic>
    </p:spTree>
    <p:extLst>
      <p:ext uri="{BB962C8B-B14F-4D97-AF65-F5344CB8AC3E}">
        <p14:creationId xmlns:p14="http://schemas.microsoft.com/office/powerpoint/2010/main" val="389301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962E0-C097-45EA-9C7D-76C9E67F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51557"/>
            <a:ext cx="10364451" cy="575732"/>
          </a:xfrm>
        </p:spPr>
        <p:txBody>
          <a:bodyPr rtlCol="0">
            <a:normAutofit fontScale="90000"/>
          </a:bodyPr>
          <a:lstStyle/>
          <a:p>
            <a:pPr rtl="0"/>
            <a:endParaRPr lang="en-US" altLang="ko-KR" dirty="0">
              <a:latin typeface="Algerian" panose="04020705040A02060702" pitchFamily="82" charset="0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2D8B03D-0505-4922-8767-0CA46DE25FE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913775" y="1685925"/>
            <a:ext cx="5829925" cy="4339318"/>
          </a:xfrm>
        </p:spPr>
      </p:pic>
    </p:spTree>
    <p:extLst>
      <p:ext uri="{BB962C8B-B14F-4D97-AF65-F5344CB8AC3E}">
        <p14:creationId xmlns:p14="http://schemas.microsoft.com/office/powerpoint/2010/main" val="3909806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962E0-C097-45EA-9C7D-76C9E67F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51557"/>
            <a:ext cx="10364451" cy="575732"/>
          </a:xfrm>
        </p:spPr>
        <p:txBody>
          <a:bodyPr rtlCol="0">
            <a:normAutofit fontScale="90000"/>
          </a:bodyPr>
          <a:lstStyle/>
          <a:p>
            <a:pPr rtl="0"/>
            <a:endParaRPr lang="en-US" altLang="ko-KR" dirty="0">
              <a:latin typeface="Algerian" panose="04020705040A02060702" pitchFamily="82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176DD5-C8A1-4883-96A7-A9A0289101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03400"/>
            <a:ext cx="10363826" cy="3987799"/>
          </a:xfrm>
        </p:spPr>
        <p:txBody>
          <a:bodyPr/>
          <a:lstStyle/>
          <a:p>
            <a:pPr marL="0" indent="0">
              <a:buNone/>
            </a:pP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55AD3C-C0A5-4041-B473-0F75C29EA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4" y="1787524"/>
            <a:ext cx="5048250" cy="398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136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962E0-C097-45EA-9C7D-76C9E67F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51557"/>
            <a:ext cx="10364451" cy="575732"/>
          </a:xfrm>
        </p:spPr>
        <p:txBody>
          <a:bodyPr rtlCol="0">
            <a:normAutofit fontScale="90000"/>
          </a:bodyPr>
          <a:lstStyle/>
          <a:p>
            <a:pPr rtl="0"/>
            <a:endParaRPr lang="en-US" altLang="ko-KR" dirty="0">
              <a:latin typeface="Algerian" panose="04020705040A02060702" pitchFamily="82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176DD5-C8A1-4883-96A7-A9A0289101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03400"/>
            <a:ext cx="10363826" cy="3987799"/>
          </a:xfrm>
        </p:spPr>
        <p:txBody>
          <a:bodyPr/>
          <a:lstStyle/>
          <a:p>
            <a:pPr marL="0" indent="0">
              <a:buNone/>
            </a:pP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CE3079-9E03-4CB8-B07D-0CF9A863E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4" y="1844674"/>
            <a:ext cx="7715250" cy="394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07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962E0-C097-45EA-9C7D-76C9E67F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51557"/>
            <a:ext cx="10364451" cy="575732"/>
          </a:xfrm>
        </p:spPr>
        <p:txBody>
          <a:bodyPr rtlCol="0">
            <a:normAutofit fontScale="90000"/>
          </a:bodyPr>
          <a:lstStyle/>
          <a:p>
            <a:pPr rtl="0"/>
            <a:endParaRPr lang="en-US" altLang="ko-KR" dirty="0">
              <a:latin typeface="Algerian" panose="04020705040A02060702" pitchFamily="82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176DD5-C8A1-4883-96A7-A9A0289101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03400"/>
            <a:ext cx="10363826" cy="3987799"/>
          </a:xfrm>
        </p:spPr>
        <p:txBody>
          <a:bodyPr/>
          <a:lstStyle/>
          <a:p>
            <a:pPr marL="0" indent="0">
              <a:buNone/>
            </a:pP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8EE231-03BE-443E-A5BB-A5520EC1D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4" y="1803400"/>
            <a:ext cx="6042197" cy="398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915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962E0-C097-45EA-9C7D-76C9E67F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51557"/>
            <a:ext cx="10364451" cy="575732"/>
          </a:xfrm>
        </p:spPr>
        <p:txBody>
          <a:bodyPr rtlCol="0">
            <a:normAutofit fontScale="90000"/>
          </a:bodyPr>
          <a:lstStyle/>
          <a:p>
            <a:pPr rtl="0"/>
            <a:endParaRPr lang="en-US" altLang="ko-KR" dirty="0">
              <a:latin typeface="Algerian" panose="04020705040A02060702" pitchFamily="82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176DD5-C8A1-4883-96A7-A9A0289101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03400"/>
            <a:ext cx="10363826" cy="3987799"/>
          </a:xfrm>
        </p:spPr>
        <p:txBody>
          <a:bodyPr/>
          <a:lstStyle/>
          <a:p>
            <a:pPr marL="0" indent="0">
              <a:buNone/>
            </a:pP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B73D07-C534-4C3D-9C9C-955B27A25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4" y="1562099"/>
            <a:ext cx="6972926" cy="422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872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962E0-C097-45EA-9C7D-76C9E67F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51557"/>
            <a:ext cx="10364451" cy="575732"/>
          </a:xfrm>
        </p:spPr>
        <p:txBody>
          <a:bodyPr rtlCol="0">
            <a:normAutofit fontScale="90000"/>
          </a:bodyPr>
          <a:lstStyle/>
          <a:p>
            <a:pPr rtl="0"/>
            <a:endParaRPr lang="en-US" altLang="ko-KR" dirty="0">
              <a:latin typeface="Algerian" panose="04020705040A02060702" pitchFamily="82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176DD5-C8A1-4883-96A7-A9A0289101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03400"/>
            <a:ext cx="10363826" cy="3987799"/>
          </a:xfrm>
        </p:spPr>
        <p:txBody>
          <a:bodyPr/>
          <a:lstStyle/>
          <a:p>
            <a:pPr marL="0" indent="0">
              <a:buNone/>
            </a:pP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493CAF-39D0-472A-A8A4-30A496F59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4" y="1803399"/>
            <a:ext cx="4772025" cy="398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839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962E0-C097-45EA-9C7D-76C9E67F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51557"/>
            <a:ext cx="10364451" cy="575732"/>
          </a:xfrm>
        </p:spPr>
        <p:txBody>
          <a:bodyPr rtlCol="0">
            <a:normAutofit fontScale="90000"/>
          </a:bodyPr>
          <a:lstStyle/>
          <a:p>
            <a:pPr rtl="0"/>
            <a:endParaRPr lang="en-US" altLang="ko-KR" dirty="0">
              <a:latin typeface="Algerian" panose="04020705040A02060702" pitchFamily="82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176DD5-C8A1-4883-96A7-A9A0289101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03400"/>
            <a:ext cx="10363826" cy="3987799"/>
          </a:xfrm>
        </p:spPr>
        <p:txBody>
          <a:bodyPr/>
          <a:lstStyle/>
          <a:p>
            <a:pPr marL="0" indent="0">
              <a:buNone/>
            </a:pP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0F06B5-FE23-435B-94B7-C25F1BE62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4" y="1803400"/>
            <a:ext cx="6793312" cy="398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5748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962E0-C097-45EA-9C7D-76C9E67F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51557"/>
            <a:ext cx="10364451" cy="575732"/>
          </a:xfrm>
        </p:spPr>
        <p:txBody>
          <a:bodyPr rtlCol="0">
            <a:normAutofit fontScale="90000"/>
          </a:bodyPr>
          <a:lstStyle/>
          <a:p>
            <a:pPr rtl="0"/>
            <a:endParaRPr lang="en-US" altLang="ko-KR" dirty="0">
              <a:latin typeface="Algerian" panose="04020705040A02060702" pitchFamily="82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176DD5-C8A1-4883-96A7-A9A0289101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03400"/>
            <a:ext cx="10363826" cy="3987799"/>
          </a:xfrm>
        </p:spPr>
        <p:txBody>
          <a:bodyPr/>
          <a:lstStyle/>
          <a:p>
            <a:pPr marL="0" indent="0">
              <a:buNone/>
            </a:pP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2470D9-BF72-42FE-B09B-1FCDCB536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4" y="1803400"/>
            <a:ext cx="7677150" cy="398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517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962E0-C097-45EA-9C7D-76C9E67F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51557"/>
            <a:ext cx="10364451" cy="575732"/>
          </a:xfrm>
        </p:spPr>
        <p:txBody>
          <a:bodyPr rtlCol="0">
            <a:normAutofit fontScale="90000"/>
          </a:bodyPr>
          <a:lstStyle/>
          <a:p>
            <a:pPr rtl="0"/>
            <a:endParaRPr lang="en-US" altLang="ko-KR" dirty="0">
              <a:latin typeface="Algerian" panose="04020705040A02060702" pitchFamily="82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176DD5-C8A1-4883-96A7-A9A0289101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03400"/>
            <a:ext cx="10363826" cy="3987799"/>
          </a:xfrm>
        </p:spPr>
        <p:txBody>
          <a:bodyPr/>
          <a:lstStyle/>
          <a:p>
            <a:pPr marL="0" indent="0">
              <a:buNone/>
            </a:pP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A484CB-C73C-4FD2-BAD5-A148C1E12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3" y="1901371"/>
            <a:ext cx="5813597" cy="388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26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962E0-C097-45EA-9C7D-76C9E67F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51557"/>
            <a:ext cx="10364451" cy="575732"/>
          </a:xfrm>
        </p:spPr>
        <p:txBody>
          <a:bodyPr rtlCol="0">
            <a:normAutofit fontScale="90000"/>
          </a:bodyPr>
          <a:lstStyle/>
          <a:p>
            <a:pPr rtl="0"/>
            <a:endParaRPr lang="en-US" altLang="ko-KR" dirty="0">
              <a:latin typeface="Algerian" panose="04020705040A02060702" pitchFamily="82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176DD5-C8A1-4883-96A7-A9A0289101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03400"/>
            <a:ext cx="10363826" cy="3987799"/>
          </a:xfrm>
        </p:spPr>
        <p:txBody>
          <a:bodyPr/>
          <a:lstStyle/>
          <a:p>
            <a:pPr marL="0" indent="0">
              <a:buNone/>
            </a:pP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FBC32B-208B-4B59-900C-ABC40ABA4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4" y="1803399"/>
            <a:ext cx="5524500" cy="398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34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962E0-C097-45EA-9C7D-76C9E67F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51557"/>
            <a:ext cx="10364451" cy="575732"/>
          </a:xfrm>
        </p:spPr>
        <p:txBody>
          <a:bodyPr rtlCol="0">
            <a:normAutofit fontScale="90000"/>
          </a:bodyPr>
          <a:lstStyle/>
          <a:p>
            <a:pPr rtl="0"/>
            <a:endParaRPr lang="en-US" altLang="ko-KR" dirty="0">
              <a:latin typeface="Algerian" panose="04020705040A02060702" pitchFamily="82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176DD5-C8A1-4883-96A7-A9A0289101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15726" y="2530929"/>
            <a:ext cx="4762500" cy="2639785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DATA1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대해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GROUPBY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메서드 호출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값이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KEY1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값에 따라 분류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1C8219-0CF3-4606-B3B3-6F17DE0FB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40" y="2361292"/>
            <a:ext cx="5125131" cy="213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00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962E0-C097-45EA-9C7D-76C9E67F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51557"/>
            <a:ext cx="10364451" cy="575732"/>
          </a:xfrm>
        </p:spPr>
        <p:txBody>
          <a:bodyPr rtlCol="0">
            <a:normAutofit fontScale="90000"/>
          </a:bodyPr>
          <a:lstStyle/>
          <a:p>
            <a:pPr rtl="0"/>
            <a:endParaRPr lang="en-US" altLang="ko-KR" dirty="0">
              <a:latin typeface="Algerian" panose="04020705040A02060702" pitchFamily="82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176DD5-C8A1-4883-96A7-A9A0289101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03400"/>
            <a:ext cx="10363826" cy="3987799"/>
          </a:xfrm>
        </p:spPr>
        <p:txBody>
          <a:bodyPr/>
          <a:lstStyle/>
          <a:p>
            <a:pPr marL="0" indent="0">
              <a:buNone/>
            </a:pP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4AA6B7-27B8-4852-8D6C-5C01214CB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4" y="1066801"/>
            <a:ext cx="6381750" cy="495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089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962E0-C097-45EA-9C7D-76C9E67F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51557"/>
            <a:ext cx="10364451" cy="575732"/>
          </a:xfrm>
        </p:spPr>
        <p:txBody>
          <a:bodyPr rtlCol="0">
            <a:normAutofit fontScale="90000"/>
          </a:bodyPr>
          <a:lstStyle/>
          <a:p>
            <a:pPr rtl="0"/>
            <a:endParaRPr lang="en-US" altLang="ko-KR" dirty="0">
              <a:latin typeface="Algerian" panose="04020705040A02060702" pitchFamily="82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176DD5-C8A1-4883-96A7-A9A0289101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03400"/>
            <a:ext cx="10363826" cy="3987799"/>
          </a:xfrm>
        </p:spPr>
        <p:txBody>
          <a:bodyPr/>
          <a:lstStyle/>
          <a:p>
            <a:pPr marL="0" indent="0">
              <a:buNone/>
            </a:pP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74DE9D-EED0-4BE6-9851-63C85F3C2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4" y="1803400"/>
            <a:ext cx="6189155" cy="398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1383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962E0-C097-45EA-9C7D-76C9E67F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51557"/>
            <a:ext cx="10364451" cy="575732"/>
          </a:xfrm>
        </p:spPr>
        <p:txBody>
          <a:bodyPr rtlCol="0">
            <a:normAutofit fontScale="90000"/>
          </a:bodyPr>
          <a:lstStyle/>
          <a:p>
            <a:pPr rtl="0"/>
            <a:endParaRPr lang="en-US" altLang="ko-KR" dirty="0">
              <a:latin typeface="Algerian" panose="04020705040A02060702" pitchFamily="82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176DD5-C8A1-4883-96A7-A9A0289101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03400"/>
            <a:ext cx="10363826" cy="3987799"/>
          </a:xfrm>
        </p:spPr>
        <p:txBody>
          <a:bodyPr/>
          <a:lstStyle/>
          <a:p>
            <a:pPr marL="0" indent="0">
              <a:buNone/>
            </a:pP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AE5219-2B44-4795-9D5A-C0640F808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3" y="1803400"/>
            <a:ext cx="5927897" cy="398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73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962E0-C097-45EA-9C7D-76C9E67F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51557"/>
            <a:ext cx="10364451" cy="575732"/>
          </a:xfrm>
        </p:spPr>
        <p:txBody>
          <a:bodyPr rtlCol="0">
            <a:normAutofit fontScale="90000"/>
          </a:bodyPr>
          <a:lstStyle/>
          <a:p>
            <a:pPr rtl="0"/>
            <a:endParaRPr lang="en-US" altLang="ko-KR" dirty="0">
              <a:latin typeface="Algerian" panose="04020705040A02060702" pitchFamily="82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176DD5-C8A1-4883-96A7-A9A0289101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03400"/>
            <a:ext cx="10363826" cy="3987799"/>
          </a:xfrm>
        </p:spPr>
        <p:txBody>
          <a:bodyPr/>
          <a:lstStyle/>
          <a:p>
            <a:pPr marL="0" indent="0">
              <a:buNone/>
            </a:pP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00B359-9CB2-4C95-BDE6-A0213E0B3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4" y="1881187"/>
            <a:ext cx="6287126" cy="391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8738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962E0-C097-45EA-9C7D-76C9E67F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51557"/>
            <a:ext cx="10364451" cy="575732"/>
          </a:xfrm>
        </p:spPr>
        <p:txBody>
          <a:bodyPr rtlCol="0">
            <a:normAutofit fontScale="90000"/>
          </a:bodyPr>
          <a:lstStyle/>
          <a:p>
            <a:pPr rtl="0"/>
            <a:endParaRPr lang="en-US" altLang="ko-KR" dirty="0">
              <a:latin typeface="Algerian" panose="04020705040A02060702" pitchFamily="82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176DD5-C8A1-4883-96A7-A9A0289101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03400"/>
            <a:ext cx="10363826" cy="3987799"/>
          </a:xfrm>
        </p:spPr>
        <p:txBody>
          <a:bodyPr/>
          <a:lstStyle/>
          <a:p>
            <a:pPr marL="0" indent="0">
              <a:buNone/>
            </a:pP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2CE6BC-6645-45E2-943F-F7448291A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4" y="1803400"/>
            <a:ext cx="6727997" cy="398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984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962E0-C097-45EA-9C7D-76C9E67F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51557"/>
            <a:ext cx="10364451" cy="575732"/>
          </a:xfrm>
        </p:spPr>
        <p:txBody>
          <a:bodyPr rtlCol="0">
            <a:normAutofit fontScale="90000"/>
          </a:bodyPr>
          <a:lstStyle/>
          <a:p>
            <a:pPr rtl="0"/>
            <a:endParaRPr lang="en-US" altLang="ko-KR" dirty="0">
              <a:latin typeface="Algerian" panose="04020705040A02060702" pitchFamily="82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176DD5-C8A1-4883-96A7-A9A0289101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03400"/>
            <a:ext cx="10363826" cy="3987799"/>
          </a:xfrm>
        </p:spPr>
        <p:txBody>
          <a:bodyPr/>
          <a:lstStyle/>
          <a:p>
            <a:pPr marL="0" indent="0">
              <a:buNone/>
            </a:pP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1B5A91-FC6D-4E21-9FB1-132445680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4" y="1585232"/>
            <a:ext cx="6200775" cy="482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2011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962E0-C097-45EA-9C7D-76C9E67F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51557"/>
            <a:ext cx="10364451" cy="575732"/>
          </a:xfrm>
        </p:spPr>
        <p:txBody>
          <a:bodyPr rtlCol="0">
            <a:normAutofit fontScale="90000"/>
          </a:bodyPr>
          <a:lstStyle/>
          <a:p>
            <a:pPr rtl="0"/>
            <a:endParaRPr lang="en-US" altLang="ko-KR" dirty="0">
              <a:latin typeface="Algerian" panose="04020705040A02060702" pitchFamily="82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176DD5-C8A1-4883-96A7-A9A0289101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03400"/>
            <a:ext cx="10363826" cy="3987799"/>
          </a:xfrm>
        </p:spPr>
        <p:txBody>
          <a:bodyPr/>
          <a:lstStyle/>
          <a:p>
            <a:pPr marL="0" indent="0">
              <a:buNone/>
            </a:pP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5C4B93-37A9-4726-8008-247405468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4" y="1803400"/>
            <a:ext cx="6450412" cy="398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898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962E0-C097-45EA-9C7D-76C9E67F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51557"/>
            <a:ext cx="10364451" cy="575732"/>
          </a:xfrm>
        </p:spPr>
        <p:txBody>
          <a:bodyPr rtlCol="0">
            <a:normAutofit fontScale="90000"/>
          </a:bodyPr>
          <a:lstStyle/>
          <a:p>
            <a:pPr rtl="0"/>
            <a:endParaRPr lang="en-US" altLang="ko-KR" dirty="0">
              <a:latin typeface="Algerian" panose="04020705040A02060702" pitchFamily="82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176DD5-C8A1-4883-96A7-A9A0289101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03400"/>
            <a:ext cx="10363826" cy="3987799"/>
          </a:xfrm>
        </p:spPr>
        <p:txBody>
          <a:bodyPr/>
          <a:lstStyle/>
          <a:p>
            <a:pPr marL="0" indent="0">
              <a:buNone/>
            </a:pP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7D1B73-3369-4929-81AB-A3F6E7796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4" y="1803400"/>
            <a:ext cx="7791450" cy="398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451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962E0-C097-45EA-9C7D-76C9E67F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51557"/>
            <a:ext cx="10364451" cy="575732"/>
          </a:xfrm>
        </p:spPr>
        <p:txBody>
          <a:bodyPr rtlCol="0">
            <a:normAutofit fontScale="90000"/>
          </a:bodyPr>
          <a:lstStyle/>
          <a:p>
            <a:pPr rtl="0"/>
            <a:endParaRPr lang="en-US" altLang="ko-KR" dirty="0">
              <a:latin typeface="Algerian" panose="04020705040A02060702" pitchFamily="82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176DD5-C8A1-4883-96A7-A9A0289101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03400"/>
            <a:ext cx="10363826" cy="3987799"/>
          </a:xfrm>
        </p:spPr>
        <p:txBody>
          <a:bodyPr/>
          <a:lstStyle/>
          <a:p>
            <a:pPr marL="0" indent="0">
              <a:buNone/>
            </a:pP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B094A9-3C48-4018-8611-0F34068C0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4" y="1803399"/>
            <a:ext cx="5448300" cy="398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6682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962E0-C097-45EA-9C7D-76C9E67F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51557"/>
            <a:ext cx="10364451" cy="575732"/>
          </a:xfrm>
        </p:spPr>
        <p:txBody>
          <a:bodyPr rtlCol="0">
            <a:normAutofit fontScale="90000"/>
          </a:bodyPr>
          <a:lstStyle/>
          <a:p>
            <a:pPr rtl="0"/>
            <a:endParaRPr lang="en-US" altLang="ko-KR" dirty="0">
              <a:latin typeface="Algerian" panose="04020705040A02060702" pitchFamily="82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176DD5-C8A1-4883-96A7-A9A0289101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03400"/>
            <a:ext cx="10363826" cy="3987799"/>
          </a:xfrm>
        </p:spPr>
        <p:txBody>
          <a:bodyPr/>
          <a:lstStyle/>
          <a:p>
            <a:pPr marL="0" indent="0">
              <a:buNone/>
            </a:pP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58119A-AB36-4AB5-BAED-77015CE57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3" y="1809748"/>
            <a:ext cx="7642397" cy="442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082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962E0-C097-45EA-9C7D-76C9E67F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51557"/>
            <a:ext cx="10364451" cy="575732"/>
          </a:xfrm>
        </p:spPr>
        <p:txBody>
          <a:bodyPr rtlCol="0">
            <a:normAutofit fontScale="90000"/>
          </a:bodyPr>
          <a:lstStyle/>
          <a:p>
            <a:pPr rtl="0"/>
            <a:endParaRPr lang="en-US" altLang="ko-KR" dirty="0">
              <a:latin typeface="Algerian" panose="04020705040A02060702" pitchFamily="82" charset="0"/>
            </a:endParaRP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3D2853A-A04E-4AB3-A4C9-963E6CDF05C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5696631" y="1803400"/>
            <a:ext cx="5819775" cy="2425700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3B083C3-3854-42D1-A647-7A49984B5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37" y="1803399"/>
            <a:ext cx="4962525" cy="218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889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962E0-C097-45EA-9C7D-76C9E67F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51557"/>
            <a:ext cx="10364451" cy="575732"/>
          </a:xfrm>
        </p:spPr>
        <p:txBody>
          <a:bodyPr rtlCol="0">
            <a:normAutofit fontScale="90000"/>
          </a:bodyPr>
          <a:lstStyle/>
          <a:p>
            <a:pPr rtl="0"/>
            <a:endParaRPr lang="en-US" altLang="ko-KR" dirty="0">
              <a:latin typeface="Algerian" panose="04020705040A02060702" pitchFamily="82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176DD5-C8A1-4883-96A7-A9A0289101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03400"/>
            <a:ext cx="10363826" cy="3987799"/>
          </a:xfrm>
        </p:spPr>
        <p:txBody>
          <a:bodyPr/>
          <a:lstStyle/>
          <a:p>
            <a:pPr marL="0" indent="0">
              <a:buNone/>
            </a:pP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865455-7948-4EF7-9E40-159BF0FF5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4" y="1721757"/>
            <a:ext cx="6221812" cy="406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3086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962E0-C097-45EA-9C7D-76C9E67F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51557"/>
            <a:ext cx="10364451" cy="575732"/>
          </a:xfrm>
        </p:spPr>
        <p:txBody>
          <a:bodyPr rtlCol="0">
            <a:normAutofit fontScale="90000"/>
          </a:bodyPr>
          <a:lstStyle/>
          <a:p>
            <a:pPr rtl="0"/>
            <a:endParaRPr lang="en-US" altLang="ko-KR" dirty="0">
              <a:latin typeface="Algerian" panose="04020705040A02060702" pitchFamily="82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176DD5-C8A1-4883-96A7-A9A0289101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03400"/>
            <a:ext cx="10363826" cy="3987799"/>
          </a:xfrm>
        </p:spPr>
        <p:txBody>
          <a:bodyPr/>
          <a:lstStyle/>
          <a:p>
            <a:pPr marL="0" indent="0">
              <a:buNone/>
            </a:pP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62B538-BAD9-4DD4-9CD9-23390D1B6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4" y="1852612"/>
            <a:ext cx="6989255" cy="441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646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962E0-C097-45EA-9C7D-76C9E67F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51557"/>
            <a:ext cx="10364451" cy="575732"/>
          </a:xfrm>
        </p:spPr>
        <p:txBody>
          <a:bodyPr rtlCol="0">
            <a:normAutofit fontScale="90000"/>
          </a:bodyPr>
          <a:lstStyle/>
          <a:p>
            <a:pPr rtl="0"/>
            <a:endParaRPr lang="en-US" altLang="ko-KR" dirty="0">
              <a:latin typeface="Algerian" panose="04020705040A02060702" pitchFamily="82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176DD5-C8A1-4883-96A7-A9A0289101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03400"/>
            <a:ext cx="10363826" cy="3987799"/>
          </a:xfrm>
        </p:spPr>
        <p:txBody>
          <a:bodyPr/>
          <a:lstStyle/>
          <a:p>
            <a:pPr marL="0" indent="0">
              <a:buNone/>
            </a:pP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6311B2-A6DC-4F37-BFB6-D9CED75AD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4" y="1803400"/>
            <a:ext cx="6613697" cy="398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345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962E0-C097-45EA-9C7D-76C9E67F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51557"/>
            <a:ext cx="10364451" cy="575732"/>
          </a:xfrm>
        </p:spPr>
        <p:txBody>
          <a:bodyPr rtlCol="0">
            <a:normAutofit fontScale="90000"/>
          </a:bodyPr>
          <a:lstStyle/>
          <a:p>
            <a:pPr rtl="0"/>
            <a:endParaRPr lang="en-US" altLang="ko-KR" dirty="0">
              <a:latin typeface="Algerian" panose="04020705040A02060702" pitchFamily="82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176DD5-C8A1-4883-96A7-A9A0289101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03400"/>
            <a:ext cx="10363826" cy="3987799"/>
          </a:xfrm>
        </p:spPr>
        <p:txBody>
          <a:bodyPr/>
          <a:lstStyle/>
          <a:p>
            <a:pPr marL="0" indent="0">
              <a:buNone/>
            </a:pP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E54430-0E4F-440D-AD85-21F69B153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3" y="1803400"/>
            <a:ext cx="6319783" cy="398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3540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962E0-C097-45EA-9C7D-76C9E67F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51557"/>
            <a:ext cx="10364451" cy="575732"/>
          </a:xfrm>
        </p:spPr>
        <p:txBody>
          <a:bodyPr rtlCol="0">
            <a:normAutofit fontScale="90000"/>
          </a:bodyPr>
          <a:lstStyle/>
          <a:p>
            <a:pPr rtl="0"/>
            <a:endParaRPr lang="en-US" altLang="ko-KR" dirty="0">
              <a:latin typeface="Algerian" panose="04020705040A02060702" pitchFamily="82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176DD5-C8A1-4883-96A7-A9A0289101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03400"/>
            <a:ext cx="10363826" cy="3987799"/>
          </a:xfrm>
        </p:spPr>
        <p:txBody>
          <a:bodyPr/>
          <a:lstStyle/>
          <a:p>
            <a:pPr marL="0" indent="0">
              <a:buNone/>
            </a:pP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B1AE8A-3E40-4140-9D00-CF08BCDDD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87" y="1803400"/>
            <a:ext cx="6994384" cy="398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3640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962E0-C097-45EA-9C7D-76C9E67F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51557"/>
            <a:ext cx="10364451" cy="575732"/>
          </a:xfrm>
        </p:spPr>
        <p:txBody>
          <a:bodyPr rtlCol="0">
            <a:normAutofit fontScale="90000"/>
          </a:bodyPr>
          <a:lstStyle/>
          <a:p>
            <a:pPr rtl="0"/>
            <a:endParaRPr lang="en-US" altLang="ko-KR" dirty="0">
              <a:latin typeface="Algerian" panose="04020705040A02060702" pitchFamily="82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176DD5-C8A1-4883-96A7-A9A0289101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03400"/>
            <a:ext cx="10363826" cy="3987799"/>
          </a:xfrm>
        </p:spPr>
        <p:txBody>
          <a:bodyPr/>
          <a:lstStyle/>
          <a:p>
            <a:pPr marL="0" indent="0">
              <a:buNone/>
            </a:pP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499A91-D899-4B2C-9505-6820E1D96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4" y="1066801"/>
            <a:ext cx="6057900" cy="472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140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962E0-C097-45EA-9C7D-76C9E67F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51557"/>
            <a:ext cx="10364451" cy="575732"/>
          </a:xfrm>
        </p:spPr>
        <p:txBody>
          <a:bodyPr rtlCol="0">
            <a:normAutofit fontScale="90000"/>
          </a:bodyPr>
          <a:lstStyle/>
          <a:p>
            <a:pPr rtl="0"/>
            <a:endParaRPr lang="en-US" altLang="ko-KR" dirty="0">
              <a:latin typeface="Algerian" panose="04020705040A02060702" pitchFamily="82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176DD5-C8A1-4883-96A7-A9A0289101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03400"/>
            <a:ext cx="10363826" cy="3987799"/>
          </a:xfrm>
        </p:spPr>
        <p:txBody>
          <a:bodyPr/>
          <a:lstStyle/>
          <a:p>
            <a:pPr marL="0" indent="0">
              <a:buNone/>
            </a:pP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802D2C-FD75-4821-9C18-7FE2F0C60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4" y="1803400"/>
            <a:ext cx="5182226" cy="398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533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962E0-C097-45EA-9C7D-76C9E67F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51557"/>
            <a:ext cx="10364451" cy="575732"/>
          </a:xfrm>
        </p:spPr>
        <p:txBody>
          <a:bodyPr rtlCol="0">
            <a:normAutofit fontScale="90000"/>
          </a:bodyPr>
          <a:lstStyle/>
          <a:p>
            <a:pPr rtl="0"/>
            <a:endParaRPr lang="en-US" altLang="ko-KR" dirty="0">
              <a:latin typeface="Algerian" panose="04020705040A02060702" pitchFamily="82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176DD5-C8A1-4883-96A7-A9A0289101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03400"/>
            <a:ext cx="10363826" cy="3987799"/>
          </a:xfrm>
        </p:spPr>
        <p:txBody>
          <a:bodyPr/>
          <a:lstStyle/>
          <a:p>
            <a:pPr marL="0" indent="0">
              <a:buNone/>
            </a:pP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183173-80B0-472A-AB60-680F60130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4" y="1803400"/>
            <a:ext cx="5878912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318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962E0-C097-45EA-9C7D-76C9E67F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51557"/>
            <a:ext cx="10364451" cy="575732"/>
          </a:xfrm>
        </p:spPr>
        <p:txBody>
          <a:bodyPr rtlCol="0">
            <a:normAutofit fontScale="90000"/>
          </a:bodyPr>
          <a:lstStyle/>
          <a:p>
            <a:pPr rtl="0"/>
            <a:endParaRPr lang="en-US" altLang="ko-KR" dirty="0">
              <a:latin typeface="Algerian" panose="04020705040A02060702" pitchFamily="82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176DD5-C8A1-4883-96A7-A9A0289101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03400"/>
            <a:ext cx="10363826" cy="3987799"/>
          </a:xfrm>
        </p:spPr>
        <p:txBody>
          <a:bodyPr/>
          <a:lstStyle/>
          <a:p>
            <a:pPr marL="0" indent="0">
              <a:buNone/>
            </a:pP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F93472-5B4A-4656-A5E6-BBDA7BE55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4" y="1803400"/>
            <a:ext cx="5372100" cy="398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096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962E0-C097-45EA-9C7D-76C9E67F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51557"/>
            <a:ext cx="10364451" cy="575732"/>
          </a:xfrm>
        </p:spPr>
        <p:txBody>
          <a:bodyPr rtlCol="0">
            <a:normAutofit fontScale="90000"/>
          </a:bodyPr>
          <a:lstStyle/>
          <a:p>
            <a:pPr rtl="0"/>
            <a:endParaRPr lang="en-US" altLang="ko-KR" dirty="0">
              <a:latin typeface="Algerian" panose="04020705040A02060702" pitchFamily="82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176DD5-C8A1-4883-96A7-A9A0289101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03400"/>
            <a:ext cx="10363826" cy="3987799"/>
          </a:xfrm>
        </p:spPr>
        <p:txBody>
          <a:bodyPr/>
          <a:lstStyle/>
          <a:p>
            <a:pPr marL="0" indent="0">
              <a:buNone/>
            </a:pP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E03C04-CE77-432A-8AA6-F9E59B967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3" y="1500867"/>
            <a:ext cx="6662683" cy="429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742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962E0-C097-45EA-9C7D-76C9E67F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51557"/>
            <a:ext cx="10364451" cy="575732"/>
          </a:xfrm>
        </p:spPr>
        <p:txBody>
          <a:bodyPr rtlCol="0">
            <a:normAutofit fontScale="90000"/>
          </a:bodyPr>
          <a:lstStyle/>
          <a:p>
            <a:pPr rtl="0"/>
            <a:endParaRPr lang="en-US" altLang="ko-KR" dirty="0">
              <a:latin typeface="Algerian" panose="04020705040A02060702" pitchFamily="82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176DD5-C8A1-4883-96A7-A9A0289101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168242" y="2091870"/>
            <a:ext cx="4540025" cy="3699329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.Unstack</a:t>
            </a:r>
          </a:p>
          <a:p>
            <a:pPr marL="0" indent="0">
              <a:buNone/>
            </a:pP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 key1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대한 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key2</a:t>
            </a:r>
          </a:p>
          <a:p>
            <a:pPr marL="0" indent="0">
              <a:buNone/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key2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대한 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key1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동시에 표현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B9A164-686C-4091-974B-1A2BBE1E0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33" y="1803400"/>
            <a:ext cx="6390596" cy="369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479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962E0-C097-45EA-9C7D-76C9E67F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51557"/>
            <a:ext cx="10364451" cy="575732"/>
          </a:xfrm>
        </p:spPr>
        <p:txBody>
          <a:bodyPr rtlCol="0">
            <a:normAutofit fontScale="90000"/>
          </a:bodyPr>
          <a:lstStyle/>
          <a:p>
            <a:pPr rtl="0"/>
            <a:endParaRPr lang="en-US" altLang="ko-KR" dirty="0">
              <a:latin typeface="Algerian" panose="04020705040A02060702" pitchFamily="82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176DD5-C8A1-4883-96A7-A9A0289101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03400"/>
            <a:ext cx="10363826" cy="3987799"/>
          </a:xfrm>
        </p:spPr>
        <p:txBody>
          <a:bodyPr/>
          <a:lstStyle/>
          <a:p>
            <a:pPr marL="0" indent="0">
              <a:buNone/>
            </a:pP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2C5534-AC97-4BB1-BE73-13DF1D133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3" y="1803400"/>
            <a:ext cx="7119883" cy="398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349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962E0-C097-45EA-9C7D-76C9E67F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51557"/>
            <a:ext cx="10364451" cy="575732"/>
          </a:xfrm>
        </p:spPr>
        <p:txBody>
          <a:bodyPr rtlCol="0">
            <a:normAutofit fontScale="90000"/>
          </a:bodyPr>
          <a:lstStyle/>
          <a:p>
            <a:pPr rtl="0"/>
            <a:endParaRPr lang="en-US" altLang="ko-KR" dirty="0">
              <a:latin typeface="Algerian" panose="04020705040A02060702" pitchFamily="82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176DD5-C8A1-4883-96A7-A9A0289101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96842" y="2106386"/>
            <a:ext cx="4795158" cy="3684813"/>
          </a:xfrm>
        </p:spPr>
        <p:txBody>
          <a:bodyPr/>
          <a:lstStyle/>
          <a:p>
            <a:pPr marL="0" indent="0">
              <a:buNone/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야후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 이 낸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에서 가져온 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몇몇 주식과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 &amp; P 500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지수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0" indent="0">
              <a:buNone/>
            </a:pP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종가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6774B0-9110-4653-9835-D72642C9A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23" y="1611764"/>
            <a:ext cx="6638925" cy="460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241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962E0-C097-45EA-9C7D-76C9E67F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51557"/>
            <a:ext cx="10364451" cy="575732"/>
          </a:xfrm>
        </p:spPr>
        <p:txBody>
          <a:bodyPr rtlCol="0">
            <a:normAutofit fontScale="90000"/>
          </a:bodyPr>
          <a:lstStyle/>
          <a:p>
            <a:pPr rtl="0"/>
            <a:endParaRPr lang="en-US" altLang="ko-KR" dirty="0">
              <a:latin typeface="Algerian" panose="04020705040A02060702" pitchFamily="82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176DD5-C8A1-4883-96A7-A9A0289101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03400"/>
            <a:ext cx="10363826" cy="3987799"/>
          </a:xfrm>
        </p:spPr>
        <p:txBody>
          <a:bodyPr/>
          <a:lstStyle/>
          <a:p>
            <a:pPr marL="0" indent="0">
              <a:buNone/>
            </a:pP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ADEA35-90C3-4E04-A348-5DC129FB3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4" y="1503588"/>
            <a:ext cx="704850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703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962E0-C097-45EA-9C7D-76C9E67F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51557"/>
            <a:ext cx="10364451" cy="575732"/>
          </a:xfrm>
        </p:spPr>
        <p:txBody>
          <a:bodyPr rtlCol="0">
            <a:normAutofit fontScale="90000"/>
          </a:bodyPr>
          <a:lstStyle/>
          <a:p>
            <a:pPr rtl="0"/>
            <a:endParaRPr lang="en-US" altLang="ko-KR" dirty="0">
              <a:latin typeface="Algerian" panose="04020705040A02060702" pitchFamily="82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176DD5-C8A1-4883-96A7-A9A0289101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03400"/>
            <a:ext cx="10363826" cy="3987799"/>
          </a:xfrm>
        </p:spPr>
        <p:txBody>
          <a:bodyPr/>
          <a:lstStyle/>
          <a:p>
            <a:pPr marL="0" indent="0">
              <a:buNone/>
            </a:pP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A0893E-0AD8-4AF0-B13D-5F654A440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3" y="1338262"/>
            <a:ext cx="6270797" cy="506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608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962E0-C097-45EA-9C7D-76C9E67F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51557"/>
            <a:ext cx="10364451" cy="575732"/>
          </a:xfrm>
        </p:spPr>
        <p:txBody>
          <a:bodyPr rtlCol="0">
            <a:normAutofit fontScale="90000"/>
          </a:bodyPr>
          <a:lstStyle/>
          <a:p>
            <a:pPr rtl="0"/>
            <a:endParaRPr lang="en-US" altLang="ko-KR" dirty="0">
              <a:latin typeface="Algerian" panose="04020705040A02060702" pitchFamily="82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176DD5-C8A1-4883-96A7-A9A0289101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03400"/>
            <a:ext cx="10363826" cy="3987799"/>
          </a:xfrm>
        </p:spPr>
        <p:txBody>
          <a:bodyPr/>
          <a:lstStyle/>
          <a:p>
            <a:pPr marL="0" indent="0">
              <a:buNone/>
            </a:pP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D563F1-67DC-4355-94AC-3F50E3B57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4" y="1792967"/>
            <a:ext cx="6923940" cy="398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807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962E0-C097-45EA-9C7D-76C9E67F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51557"/>
            <a:ext cx="10364451" cy="575732"/>
          </a:xfrm>
        </p:spPr>
        <p:txBody>
          <a:bodyPr rtlCol="0">
            <a:normAutofit fontScale="90000"/>
          </a:bodyPr>
          <a:lstStyle/>
          <a:p>
            <a:pPr rtl="0"/>
            <a:endParaRPr lang="en-US" altLang="ko-KR" dirty="0">
              <a:latin typeface="Algerian" panose="04020705040A02060702" pitchFamily="82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176DD5-C8A1-4883-96A7-A9A0289101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03400"/>
            <a:ext cx="10363826" cy="3987799"/>
          </a:xfrm>
        </p:spPr>
        <p:txBody>
          <a:bodyPr/>
          <a:lstStyle/>
          <a:p>
            <a:pPr marL="0" indent="0">
              <a:buNone/>
            </a:pP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D7438F-64E1-4907-8616-C889AB17E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3" y="1452562"/>
            <a:ext cx="6597369" cy="481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8270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962E0-C097-45EA-9C7D-76C9E67F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51557"/>
            <a:ext cx="10364451" cy="575732"/>
          </a:xfrm>
        </p:spPr>
        <p:txBody>
          <a:bodyPr rtlCol="0">
            <a:normAutofit fontScale="90000"/>
          </a:bodyPr>
          <a:lstStyle/>
          <a:p>
            <a:pPr rtl="0"/>
            <a:endParaRPr lang="en-US" altLang="ko-KR" dirty="0">
              <a:latin typeface="Algerian" panose="04020705040A02060702" pitchFamily="82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176DD5-C8A1-4883-96A7-A9A0289101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03400"/>
            <a:ext cx="10363826" cy="3987799"/>
          </a:xfrm>
        </p:spPr>
        <p:txBody>
          <a:bodyPr/>
          <a:lstStyle/>
          <a:p>
            <a:pPr marL="0" indent="0">
              <a:buNone/>
            </a:pP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E0A16A-243C-4DB7-8997-C80FD7B4D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3" y="1262062"/>
            <a:ext cx="7103555" cy="452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3822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962E0-C097-45EA-9C7D-76C9E67F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51557"/>
            <a:ext cx="10364451" cy="575732"/>
          </a:xfrm>
        </p:spPr>
        <p:txBody>
          <a:bodyPr rtlCol="0">
            <a:normAutofit fontScale="90000"/>
          </a:bodyPr>
          <a:lstStyle/>
          <a:p>
            <a:pPr rtl="0"/>
            <a:endParaRPr lang="en-US" altLang="ko-KR" dirty="0">
              <a:latin typeface="Algerian" panose="04020705040A02060702" pitchFamily="82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176DD5-C8A1-4883-96A7-A9A0289101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03400"/>
            <a:ext cx="10363826" cy="3987799"/>
          </a:xfrm>
        </p:spPr>
        <p:txBody>
          <a:bodyPr/>
          <a:lstStyle/>
          <a:p>
            <a:pPr marL="0" indent="0">
              <a:buNone/>
            </a:pP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59F653-D62E-4730-9FE0-29AE5F4FD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4" y="1130299"/>
            <a:ext cx="6401426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885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962E0-C097-45EA-9C7D-76C9E67F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51557"/>
            <a:ext cx="10364451" cy="575732"/>
          </a:xfrm>
        </p:spPr>
        <p:txBody>
          <a:bodyPr rtlCol="0">
            <a:normAutofit fontScale="90000"/>
          </a:bodyPr>
          <a:lstStyle/>
          <a:p>
            <a:pPr rtl="0"/>
            <a:endParaRPr lang="en-US" altLang="ko-KR" dirty="0">
              <a:latin typeface="Algerian" panose="04020705040A02060702" pitchFamily="82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176DD5-C8A1-4883-96A7-A9A0289101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03400"/>
            <a:ext cx="10363826" cy="3987799"/>
          </a:xfrm>
        </p:spPr>
        <p:txBody>
          <a:bodyPr/>
          <a:lstStyle/>
          <a:p>
            <a:pPr marL="0" indent="0">
              <a:buNone/>
            </a:pP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D443F3-0565-4744-B157-6E2D7FAF5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803399"/>
            <a:ext cx="7402286" cy="398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3009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962E0-C097-45EA-9C7D-76C9E67F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51557"/>
            <a:ext cx="10364451" cy="575732"/>
          </a:xfrm>
        </p:spPr>
        <p:txBody>
          <a:bodyPr rtlCol="0">
            <a:normAutofit fontScale="90000"/>
          </a:bodyPr>
          <a:lstStyle/>
          <a:p>
            <a:pPr rtl="0"/>
            <a:endParaRPr lang="en-US" altLang="ko-KR" dirty="0">
              <a:latin typeface="Algerian" panose="04020705040A02060702" pitchFamily="82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176DD5-C8A1-4883-96A7-A9A0289101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03400"/>
            <a:ext cx="10363826" cy="3987799"/>
          </a:xfrm>
        </p:spPr>
        <p:txBody>
          <a:bodyPr/>
          <a:lstStyle/>
          <a:p>
            <a:pPr marL="0" indent="0">
              <a:buNone/>
            </a:pP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CCC898-6197-49F6-9566-1DD190D47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4" y="1803400"/>
            <a:ext cx="8115926" cy="398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09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962E0-C097-45EA-9C7D-76C9E67F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843443"/>
            <a:ext cx="10364451" cy="575732"/>
          </a:xfrm>
        </p:spPr>
        <p:txBody>
          <a:bodyPr rtlCol="0">
            <a:normAutofit fontScale="90000"/>
          </a:bodyPr>
          <a:lstStyle/>
          <a:p>
            <a:pPr rtl="0"/>
            <a:endParaRPr lang="en-US" altLang="ko-KR" dirty="0">
              <a:latin typeface="Algerian" panose="04020705040A02060702" pitchFamily="82" charset="0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29AEA7D-312D-477A-BE2A-64088BDD064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6694715" y="2043339"/>
            <a:ext cx="4327071" cy="3524703"/>
          </a:xfrm>
        </p:spPr>
      </p:pic>
      <p:pic>
        <p:nvPicPr>
          <p:cNvPr id="6" name="내용 개체 틀 3">
            <a:extLst>
              <a:ext uri="{FF2B5EF4-FFF2-40B4-BE49-F238E27FC236}">
                <a16:creationId xmlns:a16="http://schemas.microsoft.com/office/drawing/2014/main" id="{920D49B1-5118-4C27-87A0-F137A993D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658" y="2039531"/>
            <a:ext cx="4327071" cy="34175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435FCA-F2FF-4816-AFF8-34223C5989C8}"/>
              </a:ext>
            </a:extLst>
          </p:cNvPr>
          <p:cNvSpPr txBox="1"/>
          <p:nvPr/>
        </p:nvSpPr>
        <p:spPr>
          <a:xfrm>
            <a:off x="1828174" y="5568042"/>
            <a:ext cx="1992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Britannic Bold" panose="020B0903060703020204" pitchFamily="34" charset="0"/>
              </a:rPr>
              <a:t>앞서 본 </a:t>
            </a:r>
            <a:r>
              <a:rPr lang="en-US" altLang="ko-KR" dirty="0">
                <a:latin typeface="Britannic Bold" panose="020B0903060703020204" pitchFamily="34" charset="0"/>
              </a:rPr>
              <a:t>data 1 </a:t>
            </a:r>
            <a:r>
              <a:rPr lang="ko-KR" altLang="en-US" dirty="0">
                <a:latin typeface="Britannic Bold" panose="020B0903060703020204" pitchFamily="34" charset="0"/>
              </a:rPr>
              <a:t>표</a:t>
            </a:r>
            <a:r>
              <a:rPr lang="en-US" altLang="ko-KR" dirty="0">
                <a:latin typeface="Britannic Bold" panose="020B0903060703020204" pitchFamily="34" charset="0"/>
              </a:rPr>
              <a:t> </a:t>
            </a:r>
            <a:endParaRPr lang="ko-KR" altLang="en-US" dirty="0"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8466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962E0-C097-45EA-9C7D-76C9E67F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51557"/>
            <a:ext cx="10364451" cy="575732"/>
          </a:xfrm>
        </p:spPr>
        <p:txBody>
          <a:bodyPr rtlCol="0">
            <a:normAutofit fontScale="90000"/>
          </a:bodyPr>
          <a:lstStyle/>
          <a:p>
            <a:pPr rtl="0"/>
            <a:endParaRPr lang="en-US" altLang="ko-KR" dirty="0">
              <a:latin typeface="Algerian" panose="04020705040A02060702" pitchFamily="82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176DD5-C8A1-4883-96A7-A9A0289101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03400"/>
            <a:ext cx="10363826" cy="3987799"/>
          </a:xfrm>
        </p:spPr>
        <p:txBody>
          <a:bodyPr/>
          <a:lstStyle/>
          <a:p>
            <a:pPr marL="0" indent="0">
              <a:buNone/>
            </a:pP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1F73EF-38F0-4037-9201-197DF47DF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4" y="1228725"/>
            <a:ext cx="6825969" cy="456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1571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962E0-C097-45EA-9C7D-76C9E67F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51557"/>
            <a:ext cx="10364451" cy="575732"/>
          </a:xfrm>
        </p:spPr>
        <p:txBody>
          <a:bodyPr rtlCol="0">
            <a:normAutofit fontScale="90000"/>
          </a:bodyPr>
          <a:lstStyle/>
          <a:p>
            <a:pPr rtl="0"/>
            <a:endParaRPr lang="en-US" altLang="ko-KR" dirty="0">
              <a:latin typeface="Algerian" panose="04020705040A02060702" pitchFamily="82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176DD5-C8A1-4883-96A7-A9A0289101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03400"/>
            <a:ext cx="10363826" cy="3987799"/>
          </a:xfrm>
        </p:spPr>
        <p:txBody>
          <a:bodyPr/>
          <a:lstStyle/>
          <a:p>
            <a:pPr marL="0" indent="0" algn="ctr">
              <a:buNone/>
            </a:pP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altLang="ko-K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  E  n  d . . </a:t>
            </a:r>
            <a:endParaRPr lang="ko-KR" alt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335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962E0-C097-45EA-9C7D-76C9E67F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2971" y="3461657"/>
            <a:ext cx="5008055" cy="575732"/>
          </a:xfrm>
        </p:spPr>
        <p:txBody>
          <a:bodyPr rtlCol="0">
            <a:noAutofit/>
          </a:bodyPr>
          <a:lstStyle/>
          <a:p>
            <a:pPr rtl="0"/>
            <a:r>
              <a:rPr lang="en-US" altLang="ko-KR" sz="2000" dirty="0">
                <a:latin typeface="Impact" panose="020B0806030902050204" pitchFamily="34" charset="0"/>
              </a:rPr>
              <a:t>Df</a:t>
            </a:r>
            <a:r>
              <a:rPr lang="ko-KR" altLang="en-US" sz="2000" dirty="0">
                <a:latin typeface="Impact" panose="020B0806030902050204" pitchFamily="34" charset="0"/>
              </a:rPr>
              <a:t>를 </a:t>
            </a:r>
            <a:r>
              <a:rPr lang="en-US" altLang="ko-KR" sz="2000" dirty="0">
                <a:latin typeface="Impact" panose="020B0806030902050204" pitchFamily="34" charset="0"/>
              </a:rPr>
              <a:t>key1</a:t>
            </a:r>
            <a:r>
              <a:rPr lang="ko-KR" altLang="en-US" sz="2000" dirty="0">
                <a:latin typeface="Impact" panose="020B0806030902050204" pitchFamily="34" charset="0"/>
              </a:rPr>
              <a:t>에 대해 분류한 값의 평균</a:t>
            </a:r>
            <a:br>
              <a:rPr lang="en-US" altLang="ko-KR" sz="2000" dirty="0">
                <a:latin typeface="Impact" panose="020B0806030902050204" pitchFamily="34" charset="0"/>
              </a:rPr>
            </a:br>
            <a:br>
              <a:rPr lang="en-US" altLang="ko-KR" sz="2000" dirty="0">
                <a:latin typeface="Impact" panose="020B0806030902050204" pitchFamily="34" charset="0"/>
              </a:rPr>
            </a:br>
            <a:br>
              <a:rPr lang="en-US" altLang="ko-KR" sz="2000" dirty="0">
                <a:latin typeface="Impact" panose="020B0806030902050204" pitchFamily="34" charset="0"/>
              </a:rPr>
            </a:br>
            <a:br>
              <a:rPr lang="en-US" altLang="ko-KR" sz="2000" dirty="0">
                <a:latin typeface="Impact" panose="020B0806030902050204" pitchFamily="34" charset="0"/>
              </a:rPr>
            </a:br>
            <a:br>
              <a:rPr lang="en-US" altLang="ko-KR" sz="2000" dirty="0">
                <a:latin typeface="Impact" panose="020B0806030902050204" pitchFamily="34" charset="0"/>
              </a:rPr>
            </a:br>
            <a:r>
              <a:rPr lang="en-US" altLang="ko-KR" sz="2000" dirty="0">
                <a:latin typeface="Impact" panose="020B0806030902050204" pitchFamily="34" charset="0"/>
              </a:rPr>
              <a:t>df</a:t>
            </a:r>
            <a:r>
              <a:rPr lang="ko-KR" altLang="en-US" sz="2000" dirty="0">
                <a:latin typeface="Impact" panose="020B0806030902050204" pitchFamily="34" charset="0"/>
              </a:rPr>
              <a:t>를 </a:t>
            </a:r>
            <a:r>
              <a:rPr lang="en-US" altLang="ko-KR" sz="2000" dirty="0">
                <a:latin typeface="Impact" panose="020B0806030902050204" pitchFamily="34" charset="0"/>
              </a:rPr>
              <a:t>key1, key2</a:t>
            </a:r>
            <a:r>
              <a:rPr lang="ko-KR" altLang="en-US" sz="2000" dirty="0">
                <a:latin typeface="Impact" panose="020B0806030902050204" pitchFamily="34" charset="0"/>
              </a:rPr>
              <a:t>에 대해분류한 후 평균</a:t>
            </a:r>
            <a:endParaRPr lang="en-US" altLang="ko-KR" sz="2000" dirty="0">
              <a:latin typeface="Impact" panose="020B0806030902050204" pitchFamily="34" charset="0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D1BD432-D0DA-43A5-9624-00F7DFB95BD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913775" y="1458912"/>
            <a:ext cx="4343400" cy="4517345"/>
          </a:xfrm>
        </p:spPr>
      </p:pic>
    </p:spTree>
    <p:extLst>
      <p:ext uri="{BB962C8B-B14F-4D97-AF65-F5344CB8AC3E}">
        <p14:creationId xmlns:p14="http://schemas.microsoft.com/office/powerpoint/2010/main" val="1434461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962E0-C097-45EA-9C7D-76C9E67F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51557"/>
            <a:ext cx="10364451" cy="575732"/>
          </a:xfrm>
        </p:spPr>
        <p:txBody>
          <a:bodyPr rtlCol="0">
            <a:normAutofit fontScale="90000"/>
          </a:bodyPr>
          <a:lstStyle/>
          <a:p>
            <a:pPr rtl="0"/>
            <a:endParaRPr lang="en-US" altLang="ko-KR" dirty="0">
              <a:latin typeface="Algerian" panose="04020705040A02060702" pitchFamily="82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176DD5-C8A1-4883-96A7-A9A0289101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96743" y="3429000"/>
            <a:ext cx="5356396" cy="2362199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Df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key1,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key2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분류한후 크기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개수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8E6E66-6479-49C9-8B09-B87E50729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03" y="1803400"/>
            <a:ext cx="5356397" cy="398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484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962E0-C097-45EA-9C7D-76C9E67F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51557"/>
            <a:ext cx="10364451" cy="575732"/>
          </a:xfrm>
        </p:spPr>
        <p:txBody>
          <a:bodyPr rtlCol="0">
            <a:normAutofit fontScale="90000"/>
          </a:bodyPr>
          <a:lstStyle/>
          <a:p>
            <a:pPr rtl="0"/>
            <a:endParaRPr lang="en-US" altLang="ko-KR" dirty="0">
              <a:latin typeface="Algerian" panose="04020705040A02060702" pitchFamily="82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176DD5-C8A1-4883-96A7-A9A0289101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13071" y="1803400"/>
            <a:ext cx="4664528" cy="3987799"/>
          </a:xfrm>
        </p:spPr>
        <p:txBody>
          <a:bodyPr/>
          <a:lstStyle/>
          <a:p>
            <a:pPr marL="0" indent="0">
              <a:buNone/>
            </a:pP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A19FF19-71E0-4AEF-BDCC-EF94BB10F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25" y="1803399"/>
            <a:ext cx="8018689" cy="398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074419"/>
      </p:ext>
    </p:extLst>
  </p:cSld>
  <p:clrMapOvr>
    <a:masterClrMapping/>
  </p:clrMapOvr>
</p:sld>
</file>

<file path=ppt/theme/theme1.xml><?xml version="1.0" encoding="utf-8"?>
<a:theme xmlns:a="http://schemas.openxmlformats.org/drawingml/2006/main" name="물방울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789_TF34316244.potx" id="{87E2CBF9-AB0B-44FD-AE66-0EEAD27B0FE1}" vid="{4C987AB8-5FBB-40E2-AD40-F8E4C4770E4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BA78EF8-E824-4C87-A4FF-3288A5E914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1E252AE-1687-4F4A-AAAD-EE8304DE909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99C30C-D4EF-40A1-90A6-0C807702411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tf34316244_win32</Template>
  <TotalTime>677</TotalTime>
  <Words>210</Words>
  <Application>Microsoft Office PowerPoint</Application>
  <PresentationFormat>와이드스크린</PresentationFormat>
  <Paragraphs>103</Paragraphs>
  <Slides>61</Slides>
  <Notes>61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9" baseType="lpstr">
      <vt:lpstr>맑은 고딕</vt:lpstr>
      <vt:lpstr>Algerian</vt:lpstr>
      <vt:lpstr>Arial</vt:lpstr>
      <vt:lpstr>Britannic Bold</vt:lpstr>
      <vt:lpstr>Calibri</vt:lpstr>
      <vt:lpstr>Impact</vt:lpstr>
      <vt:lpstr>Wide Latin</vt:lpstr>
      <vt:lpstr>물방울</vt:lpstr>
      <vt:lpstr>수 D A 쟁 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Df를 key1에 대해 분류한 값의 평균     df를 key1, key2에 대해분류한 후 평균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수 D A 쟁 이</dc:title>
  <dc:creator>jeonungjin892@gmail.com</dc:creator>
  <cp:lastModifiedBy>전웅진</cp:lastModifiedBy>
  <cp:revision>32</cp:revision>
  <dcterms:created xsi:type="dcterms:W3CDTF">2020-09-15T12:49:52Z</dcterms:created>
  <dcterms:modified xsi:type="dcterms:W3CDTF">2020-09-24T17:23:55Z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